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826" y="102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7708890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From the WAC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WAC Design Team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B3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IPSC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50%, 1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targets (7 + 1NS)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9EA1894-F196-7E11-B33B-11F71DEFE6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801" y="3483479"/>
            <a:ext cx="6677525" cy="5514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From the WAC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Fixed Time</a:t>
            </a:r>
            <a:br>
              <a:rPr lang="en-US" dirty="0"/>
            </a:br>
            <a:r>
              <a:rPr lang="en-US" dirty="0"/>
              <a:t>Rounds: 18</a:t>
            </a:r>
          </a:p>
          <a:p>
            <a:r>
              <a:rPr lang="en-US" dirty="0"/>
              <a:t>Targets: 9 IPSC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  <a:p>
            <a:endParaRPr lang="en-US" dirty="0"/>
          </a:p>
          <a:p>
            <a:r>
              <a:rPr lang="en-US" dirty="0"/>
              <a:t>String time: 8 seconds.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1495</TotalTime>
  <Words>133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2023-07-21T19:44:43Z</dcterms:modified>
  <cp:category>Shooting</cp:category>
</cp:coreProperties>
</file>

<file path=docProps/thumbnail.jpeg>
</file>